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0"/>
    <p:restoredTop sz="94558"/>
  </p:normalViewPr>
  <p:slideViewPr>
    <p:cSldViewPr>
      <p:cViewPr varScale="1">
        <p:scale>
          <a:sx n="152" d="100"/>
          <a:sy n="152" d="100"/>
        </p:scale>
        <p:origin x="13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495300" indent="-4508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10: Cyfrifo gydag arian</a:t>
            </a:r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9AED-DFC9-094D-BDEB-0C35D843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21CB-E42C-CE4D-BA83-CB2B2D10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I gyfrifo gydag arian a rhoi newid</a:t>
            </a:r>
            <a:endParaRPr lang="en-GB" dirty="0"/>
          </a:p>
          <a:p>
            <a:r>
              <a:rPr lang="cy-GB" dirty="0"/>
              <a:t>Heddiw, byddwn yn sefydlu siopau fferm er mwyn i ni ymarfer gwerthu ein cynnyrch ond yn gyntaf mae angen i ni benderfynu ar brisiau gwerthu am y cynhyrchion rydyn ni wedi’u gwneud.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Pa wybodaeth fydd yn ein helpu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ni i wneud hyn?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68E2E9-BF77-5249-BBF8-C67B51DF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84130"/>
            <a:ext cx="2189857" cy="20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07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944-FF4A-5947-81B1-9A82C3BA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Penderfynu ar bris gwerthu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ADEC5-5C5F-7C48-AD9E-1E1099807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Pan fyddwn yn penderfynu ar bris ar gyfer ein cynnyrch mae angen i ni sicrhau ein bod yn codi digon i dalu cost gwneud pob cynnyrch ond nid cymaint y bydd eich cwsmeriaid yn mynd â’u busnes i rywle arall!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Er enghraifft: os oedd yn costio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£1 i wneud pob cynnyrch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bara yna mae angen i’ch pris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gwerthu fod yn fwy na £1.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7B5A75-093E-0049-AEFD-488D7BFB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46" y="3861048"/>
            <a:ext cx="3067086" cy="2045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44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6CB3-3435-B845-9139-B1D99756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Penderfynu ar bris gwerthu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72C6-7686-2340-877E-AC810B86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4284476" cy="2160240"/>
          </a:xfrm>
        </p:spPr>
        <p:txBody>
          <a:bodyPr/>
          <a:lstStyle/>
          <a:p>
            <a:r>
              <a:rPr lang="cy-GB" dirty="0"/>
              <a:t>Penderfynwch ar brisiau gwerthu ar gyfer y ddau o’ch cynhyrchion a’u hychwanegu at eich hysbysebion.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D36286-981D-3142-AC50-9215181EB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2274"/>
          <a:stretch/>
        </p:blipFill>
        <p:spPr bwMode="auto">
          <a:xfrm>
            <a:off x="4139952" y="1772816"/>
            <a:ext cx="4369072" cy="39604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23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5059-D8BA-904E-BECA-66EA4467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Cyfrifo gydag arian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81D8-7494-7243-A906-671D23395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8775" lvl="1" indent="-314325">
              <a:spcBef>
                <a:spcPts val="1400"/>
              </a:spcBef>
              <a:buFont typeface="+mj-lt"/>
              <a:buAutoNum type="arabicPeriod"/>
            </a:pPr>
            <a:r>
              <a:rPr lang="cy-GB" sz="2000" dirty="0"/>
              <a:t>Rydych chi’n gwerthu tri chynnyrch blodau am 30c yr un. Beth yw cyfanswm cost yr archeb?</a:t>
            </a:r>
            <a:endParaRPr lang="en-GB" sz="2000" dirty="0"/>
          </a:p>
          <a:p>
            <a:pPr marL="358775" lvl="1" indent="-314325">
              <a:spcBef>
                <a:spcPts val="1400"/>
              </a:spcBef>
              <a:buFont typeface="+mj-lt"/>
              <a:buAutoNum type="arabicPeriod"/>
            </a:pPr>
            <a:r>
              <a:rPr lang="cy-GB" sz="2000" dirty="0">
                <a:solidFill>
                  <a:srgbClr val="E85803"/>
                </a:solidFill>
              </a:rPr>
              <a:t>Rydych chi’n gwerthu dau gynnyrch bara am £1 a 40c yr un. Beth yw cyfanswm cost yr archeb?</a:t>
            </a:r>
            <a:endParaRPr lang="en-GB" sz="2000" dirty="0">
              <a:solidFill>
                <a:srgbClr val="E85803"/>
              </a:solidFill>
            </a:endParaRPr>
          </a:p>
          <a:p>
            <a:pPr marL="358775" lvl="1" indent="-314325">
              <a:spcBef>
                <a:spcPts val="1400"/>
              </a:spcBef>
              <a:buFont typeface="+mj-lt"/>
              <a:buAutoNum type="arabicPeriod"/>
            </a:pPr>
            <a:r>
              <a:rPr lang="cy-GB" sz="2000" dirty="0"/>
              <a:t>Rydych chi’n gwerthu un cynnyrch bara am £1 ac 20c a dau gynnyrch blodau am 32c yr un. Beth yw cyfanswm cost yr archeb?</a:t>
            </a:r>
            <a:endParaRPr lang="en-GB" sz="2000" dirty="0"/>
          </a:p>
          <a:p>
            <a:pPr marL="358775" lvl="1" indent="-314325">
              <a:spcBef>
                <a:spcPts val="1400"/>
              </a:spcBef>
              <a:buFont typeface="+mj-lt"/>
              <a:buAutoNum type="arabicPeriod"/>
            </a:pPr>
            <a:r>
              <a:rPr lang="cy-GB" sz="2000" dirty="0">
                <a:solidFill>
                  <a:srgbClr val="E85803"/>
                </a:solidFill>
              </a:rPr>
              <a:t>Mae cwsmer yn gwario 75c yn eich siop. Maen nhw’n talu gyda darn arian o £1. Faint o newid ddylech chi ei roi iddyn nhw?</a:t>
            </a:r>
            <a:endParaRPr lang="en-GB" sz="2000" dirty="0">
              <a:solidFill>
                <a:srgbClr val="E85803"/>
              </a:solidFill>
            </a:endParaRPr>
          </a:p>
          <a:p>
            <a:pPr marL="358775" lvl="1" indent="-314325">
              <a:spcBef>
                <a:spcPts val="1400"/>
              </a:spcBef>
              <a:buFont typeface="+mj-lt"/>
              <a:buAutoNum type="arabicPeriod"/>
            </a:pPr>
            <a:r>
              <a:rPr lang="cy-GB" sz="2000" dirty="0"/>
              <a:t>Mae cwsmer yn gwario 48c yn eich siop. Maen nhw’n talu gyda tri darn arian 20c. Faint o newid ddylech chi ei roi iddyn nhw?</a:t>
            </a:r>
            <a:endParaRPr lang="en-GB" sz="2000" dirty="0"/>
          </a:p>
          <a:p>
            <a:pPr marL="358775" lvl="1" indent="-314325">
              <a:spcBef>
                <a:spcPts val="1400"/>
              </a:spcBef>
              <a:buFont typeface="+mj-lt"/>
              <a:buAutoNum type="arabicPeriod"/>
            </a:pPr>
            <a:r>
              <a:rPr lang="cy-GB" sz="2000" dirty="0">
                <a:solidFill>
                  <a:srgbClr val="E85803"/>
                </a:solidFill>
              </a:rPr>
              <a:t>Mae cwsmer yn prynu pedwar cynnyrch blodau am 15c yr un. Maen nhw’n talu gyda 50c ac 20c. Faint o newid ddylech chi ei roi iddyn nhw?</a:t>
            </a:r>
            <a:r>
              <a:rPr lang="en-GB" sz="2000" dirty="0">
                <a:solidFill>
                  <a:srgbClr val="E85803"/>
                </a:solidFill>
              </a:rPr>
              <a:t> </a:t>
            </a:r>
            <a:endParaRPr lang="cy-GB" sz="2000" dirty="0">
              <a:solidFill>
                <a:srgbClr val="E858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9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5626-AD08-2B43-A209-A2DFB4F3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Beth am chwarae siopau fferm!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6478A4-EFE5-6E47-82E1-07CAF89A7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472608" cy="4104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983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318</Words>
  <Application>Microsoft Macintosh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Cam 10: Cyfrifo gydag arian</vt:lpstr>
      <vt:lpstr>Amcan dysgu</vt:lpstr>
      <vt:lpstr>Penderfynu ar bris gwerthu</vt:lpstr>
      <vt:lpstr>Penderfynu ar bris gwerthu</vt:lpstr>
      <vt:lpstr>Cyfrifo gydag arian</vt:lpstr>
      <vt:lpstr>Beth am chwarae siopau fferm!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104</cp:revision>
  <dcterms:created xsi:type="dcterms:W3CDTF">2019-10-23T13:59:40Z</dcterms:created>
  <dcterms:modified xsi:type="dcterms:W3CDTF">2019-12-08T13:43:50Z</dcterms:modified>
</cp:coreProperties>
</file>